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263" r:id="rId5"/>
    <p:sldId id="257" r:id="rId6"/>
    <p:sldId id="267" r:id="rId7"/>
    <p:sldId id="266" r:id="rId8"/>
    <p:sldId id="264" r:id="rId9"/>
    <p:sldId id="265" r:id="rId10"/>
    <p:sldId id="258" r:id="rId11"/>
    <p:sldId id="259" r:id="rId12"/>
    <p:sldId id="260" r:id="rId13"/>
    <p:sldId id="261" r:id="rId14"/>
    <p:sldId id="268" r:id="rId1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CE1A914-EC9E-463B-85B1-E782BE4CBFD2}"/>
    <pc:docChg chg="modSld">
      <pc:chgData name="" userId="" providerId="" clId="Web-{1CE1A914-EC9E-463B-85B1-E782BE4CBFD2}" dt="2019-06-11T09:47:14.128" v="16" actId="20577"/>
      <pc:docMkLst>
        <pc:docMk/>
      </pc:docMkLst>
      <pc:sldChg chg="modSp">
        <pc:chgData name="" userId="" providerId="" clId="Web-{1CE1A914-EC9E-463B-85B1-E782BE4CBFD2}" dt="2019-06-11T09:46:19.611" v="5" actId="20577"/>
        <pc:sldMkLst>
          <pc:docMk/>
          <pc:sldMk cId="0" sldId="256"/>
        </pc:sldMkLst>
        <pc:spChg chg="mod">
          <ac:chgData name="" userId="" providerId="" clId="Web-{1CE1A914-EC9E-463B-85B1-E782BE4CBFD2}" dt="2019-06-11T09:46:19.611" v="5" actId="20577"/>
          <ac:spMkLst>
            <pc:docMk/>
            <pc:sldMk cId="0" sldId="256"/>
            <ac:spMk id="2" creationId="{7D05EEA5-EEC1-42B6-96BF-08EC4B3B79F0}"/>
          </ac:spMkLst>
        </pc:spChg>
        <pc:spChg chg="mod">
          <ac:chgData name="" userId="" providerId="" clId="Web-{1CE1A914-EC9E-463B-85B1-E782BE4CBFD2}" dt="2019-06-11T09:45:53.221" v="1" actId="20577"/>
          <ac:spMkLst>
            <pc:docMk/>
            <pc:sldMk cId="0" sldId="256"/>
            <ac:spMk id="3" creationId="{7B9DF6F5-AC88-4396-95FE-59346DFE1F25}"/>
          </ac:spMkLst>
        </pc:spChg>
      </pc:sldChg>
      <pc:sldChg chg="modSp">
        <pc:chgData name="" userId="" providerId="" clId="Web-{1CE1A914-EC9E-463B-85B1-E782BE4CBFD2}" dt="2019-06-11T09:47:07.456" v="15" actId="20577"/>
        <pc:sldMkLst>
          <pc:docMk/>
          <pc:sldMk cId="0" sldId="257"/>
        </pc:sldMkLst>
        <pc:spChg chg="mod">
          <ac:chgData name="" userId="" providerId="" clId="Web-{1CE1A914-EC9E-463B-85B1-E782BE4CBFD2}" dt="2019-06-11T09:47:07.456" v="15" actId="20577"/>
          <ac:spMkLst>
            <pc:docMk/>
            <pc:sldMk cId="0" sldId="257"/>
            <ac:spMk id="2" creationId="{48A4A963-3A1F-47D7-9BC5-13A2D3249795}"/>
          </ac:spMkLst>
        </pc:spChg>
      </pc:sldChg>
    </pc:docChg>
  </pc:docChgLst>
  <pc:docChgLst>
    <pc:chgData clId="Web-{D175C517-FA8B-4D14-88CF-D35BF4FB251C}"/>
    <pc:docChg chg="addSld modSld sldOrd">
      <pc:chgData name="" userId="" providerId="" clId="Web-{D175C517-FA8B-4D14-88CF-D35BF4FB251C}" dt="2019-06-11T11:00:18.618" v="593"/>
      <pc:docMkLst>
        <pc:docMk/>
      </pc:docMkLst>
      <pc:sldChg chg="modSp ord">
        <pc:chgData name="" userId="" providerId="" clId="Web-{D175C517-FA8B-4D14-88CF-D35BF4FB251C}" dt="2019-06-11T10:51:24.758" v="537" actId="20577"/>
        <pc:sldMkLst>
          <pc:docMk/>
          <pc:sldMk cId="0" sldId="257"/>
        </pc:sldMkLst>
        <pc:spChg chg="mod">
          <ac:chgData name="" userId="" providerId="" clId="Web-{D175C517-FA8B-4D14-88CF-D35BF4FB251C}" dt="2019-06-11T09:47:55.310" v="1"/>
          <ac:spMkLst>
            <pc:docMk/>
            <pc:sldMk cId="0" sldId="257"/>
            <ac:spMk id="2" creationId="{48A4A963-3A1F-47D7-9BC5-13A2D3249795}"/>
          </ac:spMkLst>
        </pc:spChg>
        <pc:spChg chg="mod">
          <ac:chgData name="" userId="" providerId="" clId="Web-{D175C517-FA8B-4D14-88CF-D35BF4FB251C}" dt="2019-06-11T10:51:24.758" v="537" actId="20577"/>
          <ac:spMkLst>
            <pc:docMk/>
            <pc:sldMk cId="0" sldId="257"/>
            <ac:spMk id="3" creationId="{57572F12-FF11-4B65-8B11-014DD1853BBD}"/>
          </ac:spMkLst>
        </pc:spChg>
      </pc:sldChg>
      <pc:sldChg chg="modSp">
        <pc:chgData name="" userId="" providerId="" clId="Web-{D175C517-FA8B-4D14-88CF-D35BF4FB251C}" dt="2019-06-11T10:51:14.304" v="536" actId="20577"/>
        <pc:sldMkLst>
          <pc:docMk/>
          <pc:sldMk cId="0" sldId="258"/>
        </pc:sldMkLst>
        <pc:spChg chg="mod">
          <ac:chgData name="" userId="" providerId="" clId="Web-{D175C517-FA8B-4D14-88CF-D35BF4FB251C}" dt="2019-06-11T09:47:46.576" v="0"/>
          <ac:spMkLst>
            <pc:docMk/>
            <pc:sldMk cId="0" sldId="258"/>
            <ac:spMk id="2" creationId="{DD5A6A2E-643E-4FB8-9166-F9A9061002E0}"/>
          </ac:spMkLst>
        </pc:spChg>
        <pc:spChg chg="mod">
          <ac:chgData name="" userId="" providerId="" clId="Web-{D175C517-FA8B-4D14-88CF-D35BF4FB251C}" dt="2019-06-11T10:51:14.304" v="536" actId="20577"/>
          <ac:spMkLst>
            <pc:docMk/>
            <pc:sldMk cId="0" sldId="258"/>
            <ac:spMk id="3" creationId="{4CC47BB3-F3BC-4689-88A5-9790E6611F22}"/>
          </ac:spMkLst>
        </pc:spChg>
      </pc:sldChg>
      <pc:sldChg chg="modSp">
        <pc:chgData name="" userId="" providerId="" clId="Web-{D175C517-FA8B-4D14-88CF-D35BF4FB251C}" dt="2019-06-11T10:50:58.695" v="534" actId="20577"/>
        <pc:sldMkLst>
          <pc:docMk/>
          <pc:sldMk cId="0" sldId="259"/>
        </pc:sldMkLst>
        <pc:spChg chg="mod">
          <ac:chgData name="" userId="" providerId="" clId="Web-{D175C517-FA8B-4D14-88CF-D35BF4FB251C}" dt="2019-06-11T09:48:04.185" v="2"/>
          <ac:spMkLst>
            <pc:docMk/>
            <pc:sldMk cId="0" sldId="259"/>
            <ac:spMk id="2" creationId="{3114C689-B88C-4767-8502-1CC70901758A}"/>
          </ac:spMkLst>
        </pc:spChg>
        <pc:spChg chg="mod">
          <ac:chgData name="" userId="" providerId="" clId="Web-{D175C517-FA8B-4D14-88CF-D35BF4FB251C}" dt="2019-06-11T10:50:58.695" v="534" actId="20577"/>
          <ac:spMkLst>
            <pc:docMk/>
            <pc:sldMk cId="0" sldId="259"/>
            <ac:spMk id="3" creationId="{D7C22313-85BF-46F0-BE7B-106119D99909}"/>
          </ac:spMkLst>
        </pc:spChg>
      </pc:sldChg>
      <pc:sldChg chg="modSp">
        <pc:chgData name="" userId="" providerId="" clId="Web-{D175C517-FA8B-4D14-88CF-D35BF4FB251C}" dt="2019-06-11T10:51:04.992" v="535" actId="20577"/>
        <pc:sldMkLst>
          <pc:docMk/>
          <pc:sldMk cId="0" sldId="260"/>
        </pc:sldMkLst>
        <pc:spChg chg="mod">
          <ac:chgData name="" userId="" providerId="" clId="Web-{D175C517-FA8B-4D14-88CF-D35BF4FB251C}" dt="2019-06-11T09:48:11.904" v="3"/>
          <ac:spMkLst>
            <pc:docMk/>
            <pc:sldMk cId="0" sldId="260"/>
            <ac:spMk id="2" creationId="{5D5C52B6-6BEA-45EC-BAE8-D940C37488BE}"/>
          </ac:spMkLst>
        </pc:spChg>
        <pc:spChg chg="mod">
          <ac:chgData name="" userId="" providerId="" clId="Web-{D175C517-FA8B-4D14-88CF-D35BF4FB251C}" dt="2019-06-11T10:51:04.992" v="535" actId="20577"/>
          <ac:spMkLst>
            <pc:docMk/>
            <pc:sldMk cId="0" sldId="260"/>
            <ac:spMk id="3" creationId="{91488DD7-DA0B-4B57-A535-0CC1479756F6}"/>
          </ac:spMkLst>
        </pc:spChg>
      </pc:sldChg>
      <pc:sldChg chg="modSp">
        <pc:chgData name="" userId="" providerId="" clId="Web-{D175C517-FA8B-4D14-88CF-D35BF4FB251C}" dt="2019-06-11T10:50:46.273" v="533" actId="20577"/>
        <pc:sldMkLst>
          <pc:docMk/>
          <pc:sldMk cId="0" sldId="261"/>
        </pc:sldMkLst>
        <pc:spChg chg="mod">
          <ac:chgData name="" userId="" providerId="" clId="Web-{D175C517-FA8B-4D14-88CF-D35BF4FB251C}" dt="2019-06-11T10:48:46.945" v="512" actId="20577"/>
          <ac:spMkLst>
            <pc:docMk/>
            <pc:sldMk cId="0" sldId="261"/>
            <ac:spMk id="2" creationId="{6ACE21FA-1390-4F79-B55B-9E4C1596C255}"/>
          </ac:spMkLst>
        </pc:spChg>
        <pc:spChg chg="mod">
          <ac:chgData name="" userId="" providerId="" clId="Web-{D175C517-FA8B-4D14-88CF-D35BF4FB251C}" dt="2019-06-11T10:50:46.273" v="533" actId="20577"/>
          <ac:spMkLst>
            <pc:docMk/>
            <pc:sldMk cId="0" sldId="261"/>
            <ac:spMk id="3" creationId="{57BE5934-0E8C-4590-B770-D3E3FF62157B}"/>
          </ac:spMkLst>
        </pc:spChg>
      </pc:sldChg>
      <pc:sldChg chg="addSp modSp new ord">
        <pc:chgData name="" userId="" providerId="" clId="Web-{D175C517-FA8B-4D14-88CF-D35BF4FB251C}" dt="2019-06-11T09:59:49.952" v="36" actId="14100"/>
        <pc:sldMkLst>
          <pc:docMk/>
          <pc:sldMk cId="3072091844" sldId="262"/>
        </pc:sldMkLst>
        <pc:spChg chg="mod">
          <ac:chgData name="" userId="" providerId="" clId="Web-{D175C517-FA8B-4D14-88CF-D35BF4FB251C}" dt="2019-06-11T09:59:42.687" v="34" actId="20577"/>
          <ac:spMkLst>
            <pc:docMk/>
            <pc:sldMk cId="3072091844" sldId="262"/>
            <ac:spMk id="2" creationId="{02025A97-328F-495C-B4C7-5F2502C17A84}"/>
          </ac:spMkLst>
        </pc:spChg>
        <pc:picChg chg="add mod">
          <ac:chgData name="" userId="" providerId="" clId="Web-{D175C517-FA8B-4D14-88CF-D35BF4FB251C}" dt="2019-06-11T09:59:49.952" v="36" actId="14100"/>
          <ac:picMkLst>
            <pc:docMk/>
            <pc:sldMk cId="3072091844" sldId="262"/>
            <ac:picMk id="3" creationId="{D3053B37-7809-46C7-A03B-5E2AA9B26B6D}"/>
          </ac:picMkLst>
        </pc:picChg>
      </pc:sldChg>
      <pc:sldChg chg="addSp delSp modSp new">
        <pc:chgData name="" userId="" providerId="" clId="Web-{D175C517-FA8B-4D14-88CF-D35BF4FB251C}" dt="2019-06-11T10:58:36.024" v="584" actId="1076"/>
        <pc:sldMkLst>
          <pc:docMk/>
          <pc:sldMk cId="4166944123" sldId="263"/>
        </pc:sldMkLst>
        <pc:spChg chg="mod">
          <ac:chgData name="" userId="" providerId="" clId="Web-{D175C517-FA8B-4D14-88CF-D35BF4FB251C}" dt="2019-06-11T09:58:20.624" v="26" actId="20577"/>
          <ac:spMkLst>
            <pc:docMk/>
            <pc:sldMk cId="4166944123" sldId="263"/>
            <ac:spMk id="2" creationId="{07AFF732-DB9E-4089-9640-EC1DA563D8A4}"/>
          </ac:spMkLst>
        </pc:spChg>
        <pc:spChg chg="add mod">
          <ac:chgData name="" userId="" providerId="" clId="Web-{D175C517-FA8B-4D14-88CF-D35BF4FB251C}" dt="2019-06-11T10:58:35.962" v="577" actId="1076"/>
          <ac:spMkLst>
            <pc:docMk/>
            <pc:sldMk cId="4166944123" sldId="263"/>
            <ac:spMk id="7" creationId="{2145A6DB-512D-464B-AC1E-806AFE95E709}"/>
          </ac:spMkLst>
        </pc:spChg>
        <pc:spChg chg="add mod">
          <ac:chgData name="" userId="" providerId="" clId="Web-{D175C517-FA8B-4D14-88CF-D35BF4FB251C}" dt="2019-06-11T10:58:35.978" v="578" actId="1076"/>
          <ac:spMkLst>
            <pc:docMk/>
            <pc:sldMk cId="4166944123" sldId="263"/>
            <ac:spMk id="8" creationId="{AF466CF4-49A7-4CF9-8D59-1AC9FDF0F86E}"/>
          </ac:spMkLst>
        </pc:spChg>
        <pc:spChg chg="add mod">
          <ac:chgData name="" userId="" providerId="" clId="Web-{D175C517-FA8B-4D14-88CF-D35BF4FB251C}" dt="2019-06-11T10:58:35.978" v="579" actId="1076"/>
          <ac:spMkLst>
            <pc:docMk/>
            <pc:sldMk cId="4166944123" sldId="263"/>
            <ac:spMk id="9" creationId="{1DE10AD4-A170-428F-BDC8-69EDA349418C}"/>
          </ac:spMkLst>
        </pc:spChg>
        <pc:spChg chg="add mod">
          <ac:chgData name="" userId="" providerId="" clId="Web-{D175C517-FA8B-4D14-88CF-D35BF4FB251C}" dt="2019-06-11T10:58:35.993" v="580" actId="1076"/>
          <ac:spMkLst>
            <pc:docMk/>
            <pc:sldMk cId="4166944123" sldId="263"/>
            <ac:spMk id="10" creationId="{6EFDA033-864A-4896-95AD-48D0628BFECC}"/>
          </ac:spMkLst>
        </pc:spChg>
        <pc:spChg chg="add mod">
          <ac:chgData name="" userId="" providerId="" clId="Web-{D175C517-FA8B-4D14-88CF-D35BF4FB251C}" dt="2019-06-11T10:58:35.993" v="581" actId="1076"/>
          <ac:spMkLst>
            <pc:docMk/>
            <pc:sldMk cId="4166944123" sldId="263"/>
            <ac:spMk id="11" creationId="{79B2ECFA-1652-4A4B-B8BC-1EAEF49CB05A}"/>
          </ac:spMkLst>
        </pc:spChg>
        <pc:spChg chg="add mod">
          <ac:chgData name="" userId="" providerId="" clId="Web-{D175C517-FA8B-4D14-88CF-D35BF4FB251C}" dt="2019-06-11T10:58:36.009" v="582" actId="1076"/>
          <ac:spMkLst>
            <pc:docMk/>
            <pc:sldMk cId="4166944123" sldId="263"/>
            <ac:spMk id="14" creationId="{21FB865C-EEE8-40DB-AACD-4BED3AED0E0B}"/>
          </ac:spMkLst>
        </pc:spChg>
        <pc:spChg chg="add mod">
          <ac:chgData name="" userId="" providerId="" clId="Web-{D175C517-FA8B-4D14-88CF-D35BF4FB251C}" dt="2019-06-11T10:58:36.009" v="583" actId="1076"/>
          <ac:spMkLst>
            <pc:docMk/>
            <pc:sldMk cId="4166944123" sldId="263"/>
            <ac:spMk id="15" creationId="{6B0071BD-A862-4818-8233-5BBCF1F0D0E9}"/>
          </ac:spMkLst>
        </pc:spChg>
        <pc:spChg chg="add mod">
          <ac:chgData name="" userId="" providerId="" clId="Web-{D175C517-FA8B-4D14-88CF-D35BF4FB251C}" dt="2019-06-11T10:58:36.024" v="584" actId="1076"/>
          <ac:spMkLst>
            <pc:docMk/>
            <pc:sldMk cId="4166944123" sldId="263"/>
            <ac:spMk id="16" creationId="{99D21F2C-305F-4859-858D-A458DA31027F}"/>
          </ac:spMkLst>
        </pc:spChg>
        <pc:picChg chg="add del mod">
          <ac:chgData name="" userId="" providerId="" clId="Web-{D175C517-FA8B-4D14-88CF-D35BF4FB251C}" dt="2019-06-11T10:58:35.962" v="576" actId="1076"/>
          <ac:picMkLst>
            <pc:docMk/>
            <pc:sldMk cId="4166944123" sldId="263"/>
            <ac:picMk id="3" creationId="{E141584B-3667-4CBD-8919-CB47F5E4AF1B}"/>
          </ac:picMkLst>
        </pc:picChg>
        <pc:picChg chg="add del mod">
          <ac:chgData name="" userId="" providerId="" clId="Web-{D175C517-FA8B-4D14-88CF-D35BF4FB251C}" dt="2019-06-11T09:57:46.389" v="20"/>
          <ac:picMkLst>
            <pc:docMk/>
            <pc:sldMk cId="4166944123" sldId="263"/>
            <ac:picMk id="5" creationId="{A46EE6CE-51E1-4E5B-A959-96B5CBE80246}"/>
          </ac:picMkLst>
        </pc:picChg>
        <pc:picChg chg="add del mod">
          <ac:chgData name="" userId="" providerId="" clId="Web-{D175C517-FA8B-4D14-88CF-D35BF4FB251C}" dt="2019-06-11T10:55:15.352" v="551"/>
          <ac:picMkLst>
            <pc:docMk/>
            <pc:sldMk cId="4166944123" sldId="263"/>
            <ac:picMk id="12" creationId="{62DD788C-EDE0-445D-B9FC-8A431F0B6E04}"/>
          </ac:picMkLst>
        </pc:picChg>
      </pc:sldChg>
      <pc:sldChg chg="addSp modSp new">
        <pc:chgData name="" userId="" providerId="" clId="Web-{D175C517-FA8B-4D14-88CF-D35BF4FB251C}" dt="2019-06-11T10:42:19.147" v="454" actId="1076"/>
        <pc:sldMkLst>
          <pc:docMk/>
          <pc:sldMk cId="2274654821" sldId="264"/>
        </pc:sldMkLst>
        <pc:spChg chg="mod">
          <ac:chgData name="" userId="" providerId="" clId="Web-{D175C517-FA8B-4D14-88CF-D35BF4FB251C}" dt="2019-06-11T10:26:26.504" v="360" actId="20577"/>
          <ac:spMkLst>
            <pc:docMk/>
            <pc:sldMk cId="2274654821" sldId="264"/>
            <ac:spMk id="2" creationId="{5E7D50A6-F9EB-4638-9BB0-5ECE23F93E5A}"/>
          </ac:spMkLst>
        </pc:spChg>
        <pc:picChg chg="add mod modCrop">
          <ac:chgData name="" userId="" providerId="" clId="Web-{D175C517-FA8B-4D14-88CF-D35BF4FB251C}" dt="2019-06-11T10:42:19.147" v="454" actId="1076"/>
          <ac:picMkLst>
            <pc:docMk/>
            <pc:sldMk cId="2274654821" sldId="264"/>
            <ac:picMk id="3" creationId="{13369D80-BE40-40EE-8B72-583BFF415E50}"/>
          </ac:picMkLst>
        </pc:picChg>
        <pc:picChg chg="add mod modCrop">
          <ac:chgData name="" userId="" providerId="" clId="Web-{D175C517-FA8B-4D14-88CF-D35BF4FB251C}" dt="2019-06-11T10:42:16.584" v="453" actId="1076"/>
          <ac:picMkLst>
            <pc:docMk/>
            <pc:sldMk cId="2274654821" sldId="264"/>
            <ac:picMk id="5" creationId="{F4E08AB1-B31C-4A4D-810C-CD20BFF45FF9}"/>
          </ac:picMkLst>
        </pc:picChg>
      </pc:sldChg>
      <pc:sldChg chg="addSp delSp modSp new">
        <pc:chgData name="" userId="" providerId="" clId="Web-{D175C517-FA8B-4D14-88CF-D35BF4FB251C}" dt="2019-06-11T10:42:21.725" v="455"/>
        <pc:sldMkLst>
          <pc:docMk/>
          <pc:sldMk cId="2174516191" sldId="265"/>
        </pc:sldMkLst>
        <pc:spChg chg="mod">
          <ac:chgData name="" userId="" providerId="" clId="Web-{D175C517-FA8B-4D14-88CF-D35BF4FB251C}" dt="2019-06-11T10:27:45.707" v="365" actId="20577"/>
          <ac:spMkLst>
            <pc:docMk/>
            <pc:sldMk cId="2174516191" sldId="265"/>
            <ac:spMk id="2" creationId="{47FE4BFE-7FB0-4718-9D05-3708BE9D032D}"/>
          </ac:spMkLst>
        </pc:spChg>
        <pc:picChg chg="add mod modCrop">
          <ac:chgData name="" userId="" providerId="" clId="Web-{D175C517-FA8B-4D14-88CF-D35BF4FB251C}" dt="2019-06-11T10:30:04.379" v="383" actId="1076"/>
          <ac:picMkLst>
            <pc:docMk/>
            <pc:sldMk cId="2174516191" sldId="265"/>
            <ac:picMk id="3" creationId="{99F784F4-BEA9-479A-93BC-FF28BFE0C2AC}"/>
          </ac:picMkLst>
        </pc:picChg>
        <pc:picChg chg="add del mod modCrop">
          <ac:chgData name="" userId="" providerId="" clId="Web-{D175C517-FA8B-4D14-88CF-D35BF4FB251C}" dt="2019-06-11T10:42:21.725" v="455"/>
          <ac:picMkLst>
            <pc:docMk/>
            <pc:sldMk cId="2174516191" sldId="265"/>
            <ac:picMk id="5" creationId="{0333DFA2-8B45-45E9-AD6E-0ABDA8438E88}"/>
          </ac:picMkLst>
        </pc:picChg>
      </pc:sldChg>
      <pc:sldChg chg="addSp delSp modSp new ord">
        <pc:chgData name="" userId="" providerId="" clId="Web-{D175C517-FA8B-4D14-88CF-D35BF4FB251C}" dt="2019-06-11T11:00:18.618" v="593"/>
        <pc:sldMkLst>
          <pc:docMk/>
          <pc:sldMk cId="2320503882" sldId="266"/>
        </pc:sldMkLst>
        <pc:spChg chg="mod">
          <ac:chgData name="" userId="" providerId="" clId="Web-{D175C517-FA8B-4D14-88CF-D35BF4FB251C}" dt="2019-06-11T10:31:28.723" v="387" actId="20577"/>
          <ac:spMkLst>
            <pc:docMk/>
            <pc:sldMk cId="2320503882" sldId="266"/>
            <ac:spMk id="2" creationId="{69B6FC5B-09FD-4119-B6E8-D2F2FE0D71F1}"/>
          </ac:spMkLst>
        </pc:spChg>
        <pc:picChg chg="add mod modCrop">
          <ac:chgData name="" userId="" providerId="" clId="Web-{D175C517-FA8B-4D14-88CF-D35BF4FB251C}" dt="2019-06-11T10:36:28.708" v="416" actId="1076"/>
          <ac:picMkLst>
            <pc:docMk/>
            <pc:sldMk cId="2320503882" sldId="266"/>
            <ac:picMk id="3" creationId="{892EFACE-E2E7-478D-9650-40B151BB724D}"/>
          </ac:picMkLst>
        </pc:picChg>
        <pc:picChg chg="add del mod modCrop">
          <ac:chgData name="" userId="" providerId="" clId="Web-{D175C517-FA8B-4D14-88CF-D35BF4FB251C}" dt="2019-06-11T10:35:29.474" v="407"/>
          <ac:picMkLst>
            <pc:docMk/>
            <pc:sldMk cId="2320503882" sldId="266"/>
            <ac:picMk id="5" creationId="{DD411EE3-9FE7-4CC4-913F-7F7792AF366D}"/>
          </ac:picMkLst>
        </pc:picChg>
        <pc:picChg chg="add mod modCrop">
          <ac:chgData name="" userId="" providerId="" clId="Web-{D175C517-FA8B-4D14-88CF-D35BF4FB251C}" dt="2019-06-11T10:36:32.630" v="417" actId="1076"/>
          <ac:picMkLst>
            <pc:docMk/>
            <pc:sldMk cId="2320503882" sldId="266"/>
            <ac:picMk id="7" creationId="{E605655B-474D-4D75-9193-95E2C6E860BE}"/>
          </ac:picMkLst>
        </pc:picChg>
      </pc:sldChg>
      <pc:sldChg chg="addSp delSp modSp new ord">
        <pc:chgData name="" userId="" providerId="" clId="Web-{D175C517-FA8B-4D14-88CF-D35BF4FB251C}" dt="2019-06-11T11:00:15.400" v="592"/>
        <pc:sldMkLst>
          <pc:docMk/>
          <pc:sldMk cId="4281426318" sldId="267"/>
        </pc:sldMkLst>
        <pc:spChg chg="mod">
          <ac:chgData name="" userId="" providerId="" clId="Web-{D175C517-FA8B-4D14-88CF-D35BF4FB251C}" dt="2019-06-11T10:36:50.005" v="421" actId="20577"/>
          <ac:spMkLst>
            <pc:docMk/>
            <pc:sldMk cId="4281426318" sldId="267"/>
            <ac:spMk id="2" creationId="{8D47A4CF-FA56-4DEB-9FAF-9772DD622398}"/>
          </ac:spMkLst>
        </pc:spChg>
        <pc:picChg chg="add mod modCrop">
          <ac:chgData name="" userId="" providerId="" clId="Web-{D175C517-FA8B-4D14-88CF-D35BF4FB251C}" dt="2019-06-11T10:37:53.709" v="432" actId="1076"/>
          <ac:picMkLst>
            <pc:docMk/>
            <pc:sldMk cId="4281426318" sldId="267"/>
            <ac:picMk id="3" creationId="{13B5CA2F-9E6A-41A5-AD17-9B05FB1E9D69}"/>
          </ac:picMkLst>
        </pc:picChg>
        <pc:picChg chg="add del mod modCrop">
          <ac:chgData name="" userId="" providerId="" clId="Web-{D175C517-FA8B-4D14-88CF-D35BF4FB251C}" dt="2019-06-11T10:40:42.350" v="442"/>
          <ac:picMkLst>
            <pc:docMk/>
            <pc:sldMk cId="4281426318" sldId="267"/>
            <ac:picMk id="5" creationId="{3924AFB8-9921-4DF0-8888-E66D651A84A6}"/>
          </ac:picMkLst>
        </pc:picChg>
        <pc:picChg chg="add mod modCrop">
          <ac:chgData name="" userId="" providerId="" clId="Web-{D175C517-FA8B-4D14-88CF-D35BF4FB251C}" dt="2019-06-11T10:41:17.131" v="449" actId="14100"/>
          <ac:picMkLst>
            <pc:docMk/>
            <pc:sldMk cId="4281426318" sldId="267"/>
            <ac:picMk id="7" creationId="{0812AC35-D8F7-41B3-AE4E-4CDFD31040EB}"/>
          </ac:picMkLst>
        </pc:picChg>
      </pc:sldChg>
      <pc:sldChg chg="addSp modSp new">
        <pc:chgData name="" userId="" providerId="" clId="Web-{D175C517-FA8B-4D14-88CF-D35BF4FB251C}" dt="2019-06-11T10:59:35.947" v="591" actId="1076"/>
        <pc:sldMkLst>
          <pc:docMk/>
          <pc:sldMk cId="2320133191" sldId="268"/>
        </pc:sldMkLst>
        <pc:spChg chg="mod">
          <ac:chgData name="" userId="" providerId="" clId="Web-{D175C517-FA8B-4D14-88CF-D35BF4FB251C}" dt="2019-06-11T10:58:49.993" v="586" actId="20577"/>
          <ac:spMkLst>
            <pc:docMk/>
            <pc:sldMk cId="2320133191" sldId="268"/>
            <ac:spMk id="2" creationId="{1ACE1192-8A4A-49B3-BF26-E7FC3699F767}"/>
          </ac:spMkLst>
        </pc:spChg>
        <pc:spChg chg="mod">
          <ac:chgData name="" userId="" providerId="" clId="Web-{D175C517-FA8B-4D14-88CF-D35BF4FB251C}" dt="2019-06-11T10:47:46.695" v="506" actId="20577"/>
          <ac:spMkLst>
            <pc:docMk/>
            <pc:sldMk cId="2320133191" sldId="268"/>
            <ac:spMk id="3" creationId="{49F0D233-C3D8-42DC-A616-1A3B1B262858}"/>
          </ac:spMkLst>
        </pc:spChg>
        <pc:picChg chg="add mod">
          <ac:chgData name="" userId="" providerId="" clId="Web-{D175C517-FA8B-4D14-88CF-D35BF4FB251C}" dt="2019-06-11T10:59:35.947" v="591" actId="1076"/>
          <ac:picMkLst>
            <pc:docMk/>
            <pc:sldMk cId="2320133191" sldId="268"/>
            <ac:picMk id="4" creationId="{5E53EA08-7B23-4149-B36A-8BEE75F29A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CA54E37-4009-415D-986F-E17D59F0408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9EF99-4476-41A7-88E1-E612BA575B3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E664A-4794-445C-B7BD-D6FC9F50588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24555-B0C0-45FC-B38F-5AAD7DDC90C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B19E3DE-1632-4143-A972-92C020297263}" type="slidenum">
              <a:t>‹#›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60F824-9E67-451B-AB0C-1D51691BB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ACD1A-2AE0-4971-A43A-02E075680B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2E222-0BBB-408D-A07B-546F7C0FD011}" type="datetimeFigureOut">
              <a:rPr lang="en-US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38BB4-19DD-464E-8048-C9885BC3E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AF8D8-31D6-4A1D-8049-C819FEF0AB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90BC-6C3E-4B7A-9F0E-A55ABDA092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612C-51B6-41EE-BB90-E675A8215B56}" type="datetimeFigureOut">
              <a:rPr lang="en-US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9C156842-B73B-4D4A-8B33-10FF2CFA1A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C99D9ABA-9ACC-403B-BD4E-D3DC2C613B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CE9F6D8F-0348-4FA5-B09F-80AC86EBFB4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Noto Sans Regular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ABBD87-2EED-4F7F-8A7F-51A13510120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Noto Sans Regular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684974-810F-45E7-9C22-176AA9D96CF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Noto Sans Regular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599735-71C9-4876-9552-E4C8804C86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Noto Sans Regular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B6112574-F671-41E6-9B13-5512F964AA9D}" type="slidenum">
              <a:t>‹#›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1F90-3772-4CE5-BF4B-7F69707530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hangingPunct="0">
      <a:tabLst/>
      <a:defRPr lang="pt-BR" sz="281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8ADD5EA-92B5-4305-907B-518B9EB3D37E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B6A59AF2-845C-4C63-B119-FA31472146D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35FC6A-AA22-4472-8816-32A3201491F8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6B3B3BA-F190-4856-A317-AF5157076D4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23EC8-F1E8-42BA-BFBF-0CB0316E02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0E43B-75DB-4EC9-9778-F669F51F86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51301-7F73-4FC3-8133-DA8A54F576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7C0252C-83B9-4BD7-BF72-F53340636F55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21B33A7-455E-4ECD-AB54-54894EAF0358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107EF-AB47-4FFB-9D30-3EACB9E630AC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D2CF185-3AE2-4CC9-8323-872870FB9C8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93587-5C7C-489A-ADC8-269A454295B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D6ABFA-FD38-4EB8-A252-F69C7FE2B22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CB5D93-AC74-482F-8CCB-DBBE145081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pt-BR" sz="2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A964996-DDCC-41B5-BFF5-2981F29B53E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CA57B265-73E1-4B48-97B0-00D68F73FFBD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F1C07-2AEF-4655-B795-7DBE48E9B35A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EB655D2-3E83-45D4-8E3A-7D5068C47767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A46B-840A-4D9F-9139-AF4A34FA806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C6DCF-1A75-40C8-8DA5-E619FD73D9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376A5-D753-4471-8172-546DF67DD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t-BR" sz="2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6C229B8-8BFD-428E-8008-C77D0F75CB93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368B43E3-BF26-474F-B44B-8FC7547E49D2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18E72-6A4B-4CA0-B459-6D091934111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6FC2F9B-F1F4-4AE3-B804-543EBD5A7E6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5F63F-1010-4433-BB7C-C4F7F78CBEB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7637F-BA81-4BFA-9FB2-A9483D8C68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51CC2-2A2D-496D-8590-5D1D6707F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t-BR" sz="2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1E24145-276D-4580-894A-8045108A3C1C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2F4B917-B4CD-44AA-8DCB-C8735221DEDF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2384A-EA27-4751-A0E7-20CE4BEFD60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9FD3D0C-4519-41D4-BD70-5D2137C98044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1F092-956D-47E2-99C5-331F749AEF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026AA-B58D-4F09-A98F-D28B24DADD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4023F-B165-42C9-9381-40A389AFC1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t-BR" sz="2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FDC0587-C4CD-4ADA-924C-D224694434CA}"/>
              </a:ext>
            </a:extLst>
          </p:cNvPr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612C-51B6-41EE-BB90-E675A8215B5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36F4E93-E2A8-4E73-B623-80117056F530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5B49B-C952-4639-8A1C-EBE7C243BE8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EBE108D-39FA-4783-A952-B1471AF12115}"/>
              </a:ext>
            </a:extLst>
          </p:cNvPr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8DB91-D3DC-4D98-B3E2-FDCBA8D9C4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34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CB6373-F8F6-4290-90EC-F0E9557D54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DEB3C-3398-4C68-8B70-28CBDB842D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pt-BR" sz="2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363173-6A58-4580-B9B8-D2ADB2A6E3AE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431FA-5525-4D3F-906C-DC015D0A3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D8F53-AA2F-45A5-AC02-D6E2B9BD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8A58-20E8-4E2E-A220-8E646DCB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9B87E-F460-42B2-BF3C-6D45BF59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4D2E7-A334-4B6A-9E23-DCF3C8D1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DF543797-CF56-49F7-BF17-77FF8F6F7E6D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694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F95462D-5915-47D9-BCB6-BC48FEE75C87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833C5-E6C5-4704-B79B-9CA73220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30A1E-098D-4C25-ACE0-C3487D1A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00" y="5903999"/>
            <a:ext cx="8568000" cy="982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1D442-0A03-4C84-9AF4-9E7A3BAB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B49E-E323-46CF-A1AF-5692EB6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C5B1-51B6-43E2-BE14-CE522D71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A1655AA2-A9BA-4C58-B4DB-12086D577620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744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FB8057-25B4-4B7D-8DA4-3EBE7583850C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93793-8199-4BE1-A4C2-1AA1EBC79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8363" y="4103688"/>
            <a:ext cx="2141537" cy="2782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246F8-97A6-4BF6-9F68-A9F7CC8C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4103688"/>
            <a:ext cx="6273800" cy="2782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CDAFE-CCAA-4D54-89D4-6182DA7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41155-B5EB-4EE4-950B-0964D8BD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892D-D3FA-419A-8387-7644F6CB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3F567DE8-CC36-4459-A373-F812AE211C28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3974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89A7B4F-5DF4-4979-855F-001EBB553A2A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CF515-E5D1-4CB6-91A5-033011EBE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08840-A735-4657-8F50-C7790831F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2BEAA-38AF-46CA-A8EA-4F764877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FDD6D-A1FF-4DDB-AEB0-0D247BDD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9CC8-5085-473A-8587-8E113BE8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F63C77A5-029C-4BAD-8506-468BC7949F7C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65958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A0A5B9-DC1E-46D9-9269-31CCF19EA8B2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887A8-8CCD-4FD4-88A9-C0FCCE6C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CC25-6A1D-4F8E-82E6-3F192D8F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0000"/>
            <a:ext cx="8640000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AC4D-456F-4E4A-9642-E1EF507F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EED83-B844-41CC-91BC-DEAE1400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2F360-FEF3-4F6D-970F-FD2F5C40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14996036-7C47-4C5D-B53B-62DDAAD289EE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79561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3BFDB0-00F5-4A69-9BFC-4E4747FE3ACB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2DFB2-F237-461A-960A-CCDD2A76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6B349-7DB2-42EC-B624-143CBD04C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83809-4AD3-414D-AAF5-38A17895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CAE23-62B4-448A-9826-B93FB352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24A7-A373-496C-B9C5-338F12A6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0E308EBE-BEE9-4354-B466-C865877D46A1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85220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EBDF2-3C77-4C83-B860-28DAFE6C3587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3A47A-83DC-44B1-ABA6-239EF1DE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B0FF-B7B4-42A2-B812-3F5E32A41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2160588"/>
            <a:ext cx="4243388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10B7-799F-42F2-AD73-012098CF2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160588"/>
            <a:ext cx="42433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529A-1612-41B2-B0CB-9A52F20E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0D01C-0444-41E8-B3ED-3007BC2C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1F7D-E72D-4F67-B093-31E346DD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4653B908-D548-4665-B7EE-6FB79A8F87B6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2671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CC2EA6-46D1-46BF-AD0A-F66D5A227D8D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0C64B-7314-4CB3-B359-30B26203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9ADA8-573C-461D-A8F0-12A7D92E8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D8522-4F19-477B-A64A-88DBF5D9A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D5D1D-0E2E-436F-9745-F0BA0B057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DC8A9-ABFC-454F-96C5-539733203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19A73-EEC2-45B1-A324-47DC5B8E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B8876-5660-4404-B373-AF2F6ED0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0D4B8-488B-4BDE-A071-63FE017A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1E0AE66F-7E2A-4981-AA4B-0D31BB5F9331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599005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2D885-9783-4975-859F-F2B208775B14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E96CD-3340-4158-AD1D-F071D21D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26B25-DF20-4344-BB30-80983CC4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2E147-D975-4249-A469-ED9EC71C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B7AA2-69E0-447D-A158-50AAA6B5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101FCBA9-90A4-4CE5-B6C4-52FA56EA5F4F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225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15EEBA4-C07E-4450-A585-AA2F5A3DAD13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CD7FB-2AF2-4A13-AC43-B9B9EFB7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3C00C-1072-4D2C-99C8-E65779DC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E759D-612E-45D0-BB8A-21DD81D1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ACBED89D-55D9-4E40-A7FD-0742DAC8098F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4868456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0E87E1-11E4-43D2-AC8A-3FB637982FE0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1682-2FAE-435F-A693-6F67F26B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FF920-E363-48A8-8821-411D7A6B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7A5BB-D1A1-4271-8B25-85B0992D3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DF47D-B9DB-4F67-BCD8-A5A5C6EB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F02AD-B4EA-4299-BA5C-D85C723E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CEDA9-8253-4ACF-9211-596C23FE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ACD728A7-D3EC-4D0D-9E1C-BBED8897FF6D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114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662E0B-6BDA-4553-9D7C-AFAC15F9ED41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C6CF5-FE68-44A7-A789-D56EAABF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F8F5-8CA4-423B-B75E-6E55F53D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5903999"/>
            <a:ext cx="8568000" cy="982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AB5C8-FB85-4EE7-B174-5D132A49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DB6A-4A5C-40DF-96C0-B4674302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77D1-398A-47D4-9D4D-AF9C7233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9DE8AAF2-F8E5-467E-B1B1-CCE55EB68F9D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6183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196454-AA3C-4C97-8177-F391AB12DC50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39562-BF64-4824-B565-AC690B97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80F04-17A4-4B9A-A6E0-C5E91513C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CB36-8A41-487D-A147-965E0701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5B98F-A896-4BF0-AF79-9F6618E3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F9E23-8B7A-4E08-BB34-D6319978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18D6-27A3-4D3A-A4DE-90749AF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6D344ADE-0098-4B62-A08A-72E326C14026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360050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D85CDE-28B9-4F8D-9DE4-590333236E8E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D5AE61-F44D-4CE3-B329-E9F30CD6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90675-194D-48AA-8792-6F292870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0" y="2160000"/>
            <a:ext cx="8640000" cy="438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DA61D-C52F-4096-B106-C2C4C242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BB57-6E81-4BD6-BF65-29AC99DC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4A9A3-25B9-4896-8135-A4A9978E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7DE93DA7-3E71-49A9-AB99-ACC50F2399F5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472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ECB6AB-3CAC-45B3-84D5-A7ED2C7A6208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BE1E5-C840-4C62-88B1-9B8ED2F6F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2825" y="301625"/>
            <a:ext cx="2212975" cy="624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D09C9-A62C-4413-8640-64ED5598E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301625"/>
            <a:ext cx="6489700" cy="624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B28F-BA1B-4D2E-8441-6DF47E06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80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E5199-0299-4D4C-9682-0320B09B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80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CE04-C2E3-43C7-97ED-22DFA6F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800"/>
            <a:ext cx="2348280" cy="521280"/>
          </a:xfrm>
        </p:spPr>
        <p:txBody>
          <a:bodyPr/>
          <a:lstStyle/>
          <a:p>
            <a:pPr lvl="0"/>
            <a:fld id="{CECF28DC-F592-44FB-9B7D-21869FBC980E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05209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9ADDAA-A32F-448D-8347-5F9D2D7D3840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54647-E61A-46DB-9676-3A6E60A8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2B4D3-FD4B-429F-8E1A-C09CCA2C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87B24-52CF-43B8-98CB-8D896C29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635F9-2D9B-479E-95A1-B64C7826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F9EA1-92A6-4E15-9330-1DFFA99D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1AA354E0-F0E3-4EC4-B57A-9D22B22F759F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89597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C124E7-2496-4EA8-AFEC-60E7E758190A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F46D9-F593-4CD2-8A9A-D5EDA152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B4D50-69B5-4F75-8439-51AD17A3E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5903913"/>
            <a:ext cx="4206875" cy="98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EAF93-FC23-4B61-8B0B-1356D00C2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1438" y="5903913"/>
            <a:ext cx="4208462" cy="982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077B4-9BC7-49AD-B294-56782262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B843C-D9D5-4B42-A70B-25E4E0CD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2218F-7FC7-4610-87D0-4E8D779C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77CC9FCA-D4EF-47D3-BBD0-7771D082B5E4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509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7274F0-704B-4280-B604-7DF209C6FD37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07720-2DAA-44D1-813B-4B8C3D12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3A4D9-AD7E-4CA6-9FD8-BDC9F9F91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33A7C-8DA0-40A9-9010-E1A3C0C9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B480E-C2F3-4B4F-9DCE-CD5B0A593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DF462-C754-434E-BEF2-66212A36E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D5540-EF28-4345-8BF0-44ED4666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EAE1B-0F22-4F3C-89AC-313AD9AE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67663-E1FB-4EB1-97EC-4FD6627C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6718F234-5116-435C-B437-229AA7F54A38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42934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0FEAF7-8C8E-4646-BF10-CBFC7A02A9C6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3034B-9E0C-4B99-9B57-C916A95D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8E67F-01C8-4988-A75D-04AA2F2C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B50DF-506A-48D8-8FB3-43791393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87F87-526E-4E11-8E6F-541C7D38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A5693BAE-DF9B-4C45-B080-4395545D636D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76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1547B9F-EC53-462A-959F-231CA5EB2DD6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BC2B7-5F90-46B0-825B-7E8AA741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B7F83-59AC-490E-9B4B-4F7C2DB0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3B43E-35C6-455A-8F94-C0893543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A22C5EC7-7BC7-47A6-9ADE-C0BA7020159A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023978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046DAC-DBC7-42F0-94E4-9F4C6C504946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6DE4A-DD31-4F8A-81B9-F4B054F9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302C-9C34-4807-8466-0A3D4790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D55EA-97E4-4B26-93DC-6002D43DC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E7149-F721-4B96-846B-96224576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650D-6410-419F-8ECE-2F77DBAF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E658F-9180-4B31-A83B-A51B58D4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6A59EF4E-0606-43A8-8F3F-99DB57A17E54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91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76D8BD-3DAF-4E66-9DEF-5948C4828C4E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7406E-7680-430A-83A0-612D6108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847F-4FC6-4D63-8610-1103AC3D8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578EE-0AB5-4D5B-A3F8-7ACB5AD4A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4DF19-6016-4A74-BE20-75043FF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999" y="688644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7FBD9-68E8-4E1A-B693-CABB5604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7360" y="688644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70C7-C0AA-417E-B35F-7DC51B08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27360" y="6886440"/>
            <a:ext cx="2348280" cy="521280"/>
          </a:xfrm>
        </p:spPr>
        <p:txBody>
          <a:bodyPr/>
          <a:lstStyle/>
          <a:p>
            <a:pPr lvl="0"/>
            <a:fld id="{0762DE61-DF31-43F9-905A-7E552A68FC84}" type="slidenum">
              <a:t>‹#›</a:t>
            </a:fld>
            <a:r>
              <a:rPr lang="pt-BR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29656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24D89-36C8-45F3-957D-25979802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90576-A0EB-4488-98A0-1F89ACCA9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2000" y="5903999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53DE0-C29E-49E5-B788-A02D695ED6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CA5EB-D3B6-4405-8D7C-7FCDEF25B22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037A-9A9C-4942-9327-F4AD285414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B3A7473D-CEE8-4EDD-B529-899E6E86FE9C}" type="slidenum">
              <a:t>‹#›</a:t>
            </a:fld>
            <a:r>
              <a:rPr lang="pt-BR"/>
              <a:t> /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3EAB3E-D025-44D6-BFC8-406BCFF4B350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hangingPunct="0">
        <a:tabLst/>
        <a:defRPr lang="pt-BR" sz="4800" b="1" i="0" u="none" strike="noStrike" kern="1200">
          <a:ln>
            <a:noFill/>
          </a:ln>
          <a:solidFill>
            <a:srgbClr val="333333"/>
          </a:solidFill>
          <a:latin typeface="Noto Sans Regular" pitchFamily="34"/>
        </a:defRPr>
      </a:lvl1pPr>
    </p:titleStyle>
    <p:bodyStyle>
      <a:lvl1pPr marL="0" marR="0" indent="0" hangingPunct="0">
        <a:spcBef>
          <a:spcPts val="0"/>
        </a:spcBef>
        <a:spcAft>
          <a:spcPts val="1879"/>
        </a:spcAft>
        <a:tabLst/>
        <a:defRPr lang="pt-BR" sz="2400" b="0" i="0" u="none" strike="noStrike" kern="1200">
          <a:ln>
            <a:noFill/>
          </a:ln>
          <a:solidFill>
            <a:srgbClr val="333333"/>
          </a:solidFill>
          <a:latin typeface="Noto Sans Bold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0D137-82D8-483C-8D40-CA7EED4DC1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CAC0-0645-474A-A895-46DAE187C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FECF-7865-418F-84D4-C8DC0AECAE2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31CC-DC88-4E0A-9841-825F8C64B1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C7DAC-017E-4027-8786-1D471C957E8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Noto Sans Regular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E53DAD98-4C02-42A2-8168-B9B9F09B0783}" type="slidenum">
              <a:t>‹#›</a:t>
            </a:fld>
            <a:r>
              <a:rPr lang="pt-BR"/>
              <a:t> /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D2DAE5-6DBB-447F-BA9F-13AD95EE0EB2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pt-BR" sz="1400" kern="1200">
              <a:latin typeface="Noto Sans Regular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hangingPunct="0">
        <a:tabLst/>
        <a:defRPr lang="pt-BR" sz="4400" b="1" i="0" u="none" strike="noStrike" kern="1200">
          <a:ln>
            <a:noFill/>
          </a:ln>
          <a:solidFill>
            <a:srgbClr val="333333"/>
          </a:solidFill>
          <a:latin typeface="Noto Sans Regular" pitchFamily="34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pt-BR" sz="2800" b="0" i="0" u="none" strike="noStrike" kern="1200">
          <a:ln>
            <a:noFill/>
          </a:ln>
          <a:solidFill>
            <a:srgbClr val="333333"/>
          </a:solidFill>
          <a:latin typeface="Noto Sans Regular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DD6F7C0-0E2D-4539-9C5C-95EDB3779429}"/>
              </a:ext>
            </a:extLst>
          </p:cNvPr>
          <p:cNvSpPr txBox="1">
            <a:spLocks noGrp="1"/>
          </p:cNvSpPr>
          <p:nvPr/>
        </p:nvSpPr>
        <p:spPr>
          <a:xfrm>
            <a:off x="7227360" y="688644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449B7-1BA6-4258-B7E0-3A1D464D6B7E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5EEA5-EEC1-42B6-96BF-08EC4B3B79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2000" y="3993480"/>
            <a:ext cx="8568000" cy="1661399"/>
          </a:xfrm>
        </p:spPr>
        <p:txBody>
          <a:bodyPr/>
          <a:lstStyle/>
          <a:p>
            <a:pPr lvl="0"/>
            <a:r>
              <a:rPr lang="pt-BR" sz="3600" dirty="0">
                <a:solidFill>
                  <a:srgbClr val="FF0000"/>
                </a:solidFill>
                <a:latin typeface="Noto Sans Regular"/>
                <a:cs typeface="Tahoma"/>
              </a:rPr>
              <a:t>Situação da IES da Região CO diante dos convênios FINEP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DF6F5-AC88-4396-95FE-59346DFE1F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2000" y="5903640"/>
            <a:ext cx="8568000" cy="982440"/>
          </a:xfrm>
        </p:spPr>
        <p:txBody>
          <a:bodyPr anchor="ctr">
            <a:normAutofit/>
          </a:bodyPr>
          <a:lstStyle/>
          <a:p>
            <a:pPr lvl="0" algn="ctr"/>
            <a:r>
              <a:rPr lang="pt-BR" dirty="0">
                <a:latin typeface="Noto Sans Regular"/>
                <a:cs typeface="Tahoma"/>
              </a:rPr>
              <a:t>Cristiano Marcelo </a:t>
            </a:r>
            <a:r>
              <a:rPr lang="pt-BR" dirty="0" err="1">
                <a:latin typeface="Noto Sans Regular"/>
                <a:cs typeface="Tahoma"/>
              </a:rPr>
              <a:t>Espinola</a:t>
            </a:r>
            <a:r>
              <a:rPr lang="pt-BR" dirty="0">
                <a:latin typeface="Noto Sans Regular"/>
                <a:cs typeface="Tahoma"/>
              </a:rPr>
              <a:t> Carvalho</a:t>
            </a:r>
          </a:p>
          <a:p>
            <a:pPr lvl="0" algn="ctr"/>
            <a:r>
              <a:rPr lang="pt-BR" dirty="0">
                <a:latin typeface="Noto Sans Regular"/>
                <a:cs typeface="Tahoma"/>
              </a:rPr>
              <a:t>Universidade Católica Dom Bosco - UCDB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F0ACA7-1EBF-43C7-817C-EB9149DB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52520" y="72000"/>
            <a:ext cx="7143480" cy="373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0212D6C-E4DF-4AB8-952F-819B2CBB0557}"/>
              </a:ext>
            </a:extLst>
          </p:cNvPr>
          <p:cNvSpPr txBox="1">
            <a:spLocks noGrp="1"/>
          </p:cNvSpPr>
          <p:nvPr/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0A093-1A1F-40BD-A9BD-D3AE75E60E6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C689-B88C-4767-8502-1CC7090175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239400"/>
            <a:ext cx="8855640" cy="1385999"/>
          </a:xfrm>
        </p:spPr>
        <p:txBody>
          <a:bodyPr/>
          <a:lstStyle/>
          <a:p>
            <a:pPr lvl="0" algn="ctr"/>
            <a:r>
              <a:rPr lang="pt-BR" sz="3600">
                <a:solidFill>
                  <a:srgbClr val="FF0000"/>
                </a:solidFill>
                <a:cs typeface="Tahoma" pitchFamily="2"/>
              </a:rPr>
              <a:t>Situação dos convênios FINEP </a:t>
            </a:r>
            <a:br>
              <a:rPr lang="pt-BR" sz="3600">
                <a:solidFill>
                  <a:srgbClr val="FF0000"/>
                </a:solidFill>
                <a:cs typeface="Tahoma" pitchFamily="2"/>
              </a:rPr>
            </a:br>
            <a:r>
              <a:rPr lang="pt-BR" sz="3600">
                <a:solidFill>
                  <a:srgbClr val="FF0000"/>
                </a:solidFill>
                <a:cs typeface="Tahoma" pitchFamily="2"/>
              </a:rPr>
              <a:t>Ameaças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2313-85BF-46F0-BE7B-106119D999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40000" cy="4384800"/>
          </a:xfrm>
        </p:spPr>
        <p:txBody>
          <a:bodyPr lIns="0" tIns="0" rIns="0" bIns="0" anchor="t">
            <a:noAutofit/>
          </a:bodyPr>
          <a:lstStyle/>
          <a:p>
            <a:pPr marL="457200" lvl="0" indent="-457200" algn="just" rtl="0" hangingPunct="1">
              <a:lnSpc>
                <a:spcPct val="150000"/>
              </a:lnSpc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3200" dirty="0">
                <a:solidFill>
                  <a:srgbClr val="000000"/>
                </a:solidFill>
                <a:latin typeface="Calibri"/>
                <a:cs typeface="Tahoma"/>
              </a:rPr>
              <a:t>Descontinuidade do Programa;</a:t>
            </a:r>
            <a:endParaRPr lang="pt-BR"/>
          </a:p>
          <a:p>
            <a:pPr marL="457200" indent="-4572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3200" dirty="0">
                <a:solidFill>
                  <a:srgbClr val="000000"/>
                </a:solidFill>
                <a:latin typeface="Calibri"/>
                <a:cs typeface="Tahoma"/>
              </a:rPr>
              <a:t>Redução da autonomia das IES para definirem suas áreas prioritárias;</a:t>
            </a:r>
            <a:endParaRPr lang="pt-BR" sz="3200" dirty="0">
              <a:solidFill>
                <a:srgbClr val="000000"/>
              </a:solidFill>
              <a:latin typeface="Calibri" pitchFamily="34"/>
              <a:cs typeface="Tahoma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B1DD344-2C7E-4D8F-93ED-93861BB208A0}"/>
              </a:ext>
            </a:extLst>
          </p:cNvPr>
          <p:cNvSpPr txBox="1">
            <a:spLocks noGrp="1"/>
          </p:cNvSpPr>
          <p:nvPr/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4B397-1716-4167-84B9-F2129E270549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C52B6-6BEA-45EC-BAE8-D940C37488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239400"/>
            <a:ext cx="8855640" cy="1385999"/>
          </a:xfrm>
        </p:spPr>
        <p:txBody>
          <a:bodyPr/>
          <a:lstStyle/>
          <a:p>
            <a:pPr lvl="0" algn="ctr"/>
            <a:r>
              <a:rPr lang="pt-BR" sz="3600">
                <a:solidFill>
                  <a:srgbClr val="FF0000"/>
                </a:solidFill>
                <a:cs typeface="Tahoma" pitchFamily="2"/>
              </a:rPr>
              <a:t>Situação dos convênios FINEP </a:t>
            </a:r>
            <a:br>
              <a:rPr lang="pt-BR" sz="3600">
                <a:solidFill>
                  <a:srgbClr val="FF0000"/>
                </a:solidFill>
                <a:cs typeface="Tahoma" pitchFamily="2"/>
              </a:rPr>
            </a:br>
            <a:r>
              <a:rPr lang="pt-BR" sz="3600">
                <a:solidFill>
                  <a:srgbClr val="FF0000"/>
                </a:solidFill>
                <a:cs typeface="Tahoma" pitchFamily="2"/>
              </a:rPr>
              <a:t>Oportunidades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88DD7-DA0B-4B57-A535-0CC1479756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40000" cy="4384800"/>
          </a:xfrm>
        </p:spPr>
        <p:txBody>
          <a:bodyPr lIns="0" tIns="0" rIns="0" bIns="0" anchor="t">
            <a:noAutofit/>
          </a:bodyPr>
          <a:lstStyle/>
          <a:p>
            <a:pPr marL="342900" lvl="0" indent="-342900" algn="just" rtl="0" hangingPunct="1">
              <a:lnSpc>
                <a:spcPct val="150000"/>
              </a:lnSpc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Tahoma"/>
              </a:rPr>
              <a:t>Continuidade do CT-Infra;</a:t>
            </a:r>
            <a:endParaRPr lang="pt-BR" dirty="0">
              <a:latin typeface="Calibri"/>
              <a:cs typeface="Tahoma"/>
            </a:endParaRPr>
          </a:p>
          <a:p>
            <a:pPr marL="342900" lvl="0" indent="-3429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Tahoma"/>
              </a:rPr>
              <a:t>Destinação de percentual específico dos recursos nos editais às regiões Norte, Nordeste e Centro-Oeste, o que ajuda a mitigar as assimetrias regionais;</a:t>
            </a:r>
          </a:p>
          <a:p>
            <a:pPr marL="342900" indent="-3429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400" dirty="0">
                <a:solidFill>
                  <a:srgbClr val="000000"/>
                </a:solidFill>
                <a:latin typeface="Calibri"/>
                <a:cs typeface="Tahoma"/>
              </a:rPr>
              <a:t>Reflexões: Eficiência na captação de recursos!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10C64D-5491-4C2F-B3C2-33782AC2AF1C}"/>
              </a:ext>
            </a:extLst>
          </p:cNvPr>
          <p:cNvSpPr txBox="1">
            <a:spLocks noGrp="1"/>
          </p:cNvSpPr>
          <p:nvPr/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D6BFF-C90C-4E91-ACDF-E49CED4E0C5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E21FA-1390-4F79-B55B-9E4C1596C2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300960"/>
            <a:ext cx="8855640" cy="1262520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Noto Sans Regular"/>
              </a:rPr>
              <a:t>Encaminhamentos Regionais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5934-0E8C-4590-B770-D3E3FF6215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40000" cy="4384800"/>
          </a:xfrm>
          <a:noFill/>
          <a:ln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Liberação de parcelas pendentes;</a:t>
            </a:r>
            <a:endParaRPr lang="pt-BR" sz="3200" dirty="0">
              <a:latin typeface="Calibri"/>
              <a:cs typeface="Tahoma"/>
            </a:endParaRPr>
          </a:p>
          <a:p>
            <a:pPr marL="457200" indent="-4572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Manter a proposta de manutenção corretiva da infraestrutura instalada (SOS Equipamentos);</a:t>
            </a:r>
            <a:endParaRPr lang="pt-BR" sz="3200" dirty="0">
              <a:latin typeface="Calibri"/>
              <a:cs typeface="Tahoma"/>
            </a:endParaRPr>
          </a:p>
          <a:p>
            <a:pPr marL="457200" indent="-4572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Possibilidade de apoio para manutenção </a:t>
            </a:r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preventiva </a:t>
            </a: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da infraestrutura instalada;</a:t>
            </a:r>
          </a:p>
          <a:p>
            <a:pPr marL="457200" indent="-4572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Possibilidade de apoio à aquisição de equipamentos de </a:t>
            </a:r>
            <a:r>
              <a:rPr lang="pt-BR" b="1" dirty="0">
                <a:solidFill>
                  <a:srgbClr val="000000"/>
                </a:solidFill>
                <a:latin typeface="Calibri"/>
                <a:cs typeface="Tahoma"/>
              </a:rPr>
              <a:t>pequeno </a:t>
            </a: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e </a:t>
            </a:r>
            <a:r>
              <a:rPr lang="pt-BR" b="1" dirty="0">
                <a:solidFill>
                  <a:srgbClr val="000000"/>
                </a:solidFill>
                <a:latin typeface="Calibri"/>
                <a:cs typeface="Tahoma"/>
              </a:rPr>
              <a:t>médio </a:t>
            </a: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porte (mantendo o apoio aos de grande porte</a:t>
            </a: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;</a:t>
            </a:r>
            <a:endParaRPr lang="pt-BR" sz="3200" dirty="0">
              <a:latin typeface="Calibri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1192-8A4A-49B3-BF26-E7FC3699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Noto Sans Regular"/>
              </a:rPr>
              <a:t>Obrigado!</a:t>
            </a:r>
            <a:br>
              <a:rPr lang="pt-BR" sz="4000" dirty="0">
                <a:latin typeface="Noto Sans Regular"/>
              </a:rPr>
            </a:br>
            <a:endParaRPr lang="pt-BR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0D233-C3D8-42DC-A616-1A3B1B262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pt-BR" dirty="0">
                <a:latin typeface="Noto Sans Regular"/>
              </a:rPr>
              <a:t>Cristiano Marcelo </a:t>
            </a:r>
            <a:r>
              <a:rPr lang="pt-BR" dirty="0" err="1">
                <a:latin typeface="Noto Sans Regular"/>
              </a:rPr>
              <a:t>Espinola</a:t>
            </a:r>
            <a:r>
              <a:rPr lang="pt-BR" dirty="0">
                <a:latin typeface="Noto Sans Regular"/>
              </a:rPr>
              <a:t> Carvalho</a:t>
            </a:r>
          </a:p>
          <a:p>
            <a:r>
              <a:rPr lang="pt-BR" dirty="0">
                <a:latin typeface="Noto Sans Regular"/>
              </a:rPr>
              <a:t>Universidade Católica Dom Bosco</a:t>
            </a:r>
          </a:p>
          <a:p>
            <a:r>
              <a:rPr lang="pt-BR" dirty="0">
                <a:latin typeface="Noto Sans Regular"/>
              </a:rPr>
              <a:t>cristiano@ucdb.br</a:t>
            </a:r>
            <a:endParaRPr lang="pt-BR" dirty="0"/>
          </a:p>
        </p:txBody>
      </p:sp>
      <p:pic>
        <p:nvPicPr>
          <p:cNvPr id="4" name="Picture 4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5E53EA08-7B23-4149-B36A-8BEE75F2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62" y="322132"/>
            <a:ext cx="4858227" cy="25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5A97-328F-495C-B4C7-5F2502C1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FF0000"/>
                </a:solidFill>
                <a:latin typeface="Noto Sans Regular"/>
              </a:rPr>
              <a:t>Apoio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D3053B37-7809-46C7-A03B-5E2AA9B26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1" y="1377714"/>
            <a:ext cx="9550115" cy="53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F732-DB9E-4089-9640-EC1DA563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solidFill>
                  <a:srgbClr val="FF0000"/>
                </a:solidFill>
                <a:latin typeface="Noto Sans Regular"/>
              </a:rPr>
              <a:t>Quem somos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E141584B-3667-4CBD-8919-CB47F5E4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1" y="1256416"/>
            <a:ext cx="8823491" cy="6087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5A6DB-512D-464B-AC1E-806AFE95E709}"/>
              </a:ext>
            </a:extLst>
          </p:cNvPr>
          <p:cNvSpPr txBox="1"/>
          <p:nvPr/>
        </p:nvSpPr>
        <p:spPr>
          <a:xfrm>
            <a:off x="4476530" y="4825234"/>
            <a:ext cx="901057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91,9 Mi</a:t>
            </a:r>
            <a:endParaRPr lang="pt-BR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6CF4-49A7-4CF9-8D59-1AC9FDF0F86E}"/>
              </a:ext>
            </a:extLst>
          </p:cNvPr>
          <p:cNvSpPr txBox="1"/>
          <p:nvPr/>
        </p:nvSpPr>
        <p:spPr>
          <a:xfrm>
            <a:off x="396257" y="5356507"/>
            <a:ext cx="1044334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109,7 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10AD4-A170-428F-BDC8-69EDA349418C}"/>
              </a:ext>
            </a:extLst>
          </p:cNvPr>
          <p:cNvSpPr txBox="1"/>
          <p:nvPr/>
        </p:nvSpPr>
        <p:spPr>
          <a:xfrm>
            <a:off x="4475964" y="6194411"/>
            <a:ext cx="901057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68,1 Mi</a:t>
            </a:r>
            <a:endParaRPr lang="pt-BR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DA033-864A-4896-95AD-48D0628BFECC}"/>
              </a:ext>
            </a:extLst>
          </p:cNvPr>
          <p:cNvSpPr txBox="1"/>
          <p:nvPr/>
        </p:nvSpPr>
        <p:spPr>
          <a:xfrm>
            <a:off x="4474055" y="7134882"/>
            <a:ext cx="901057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68,1 Mi</a:t>
            </a:r>
            <a:endParaRPr lang="pt-BR" dirty="0"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B2ECFA-1652-4A4B-B8BC-1EAEF49CB05A}"/>
              </a:ext>
            </a:extLst>
          </p:cNvPr>
          <p:cNvSpPr/>
          <p:nvPr/>
        </p:nvSpPr>
        <p:spPr>
          <a:xfrm>
            <a:off x="3570783" y="4872652"/>
            <a:ext cx="382226" cy="208559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FB865C-EEE8-40DB-AACD-4BED3AED0E0B}"/>
              </a:ext>
            </a:extLst>
          </p:cNvPr>
          <p:cNvSpPr/>
          <p:nvPr/>
        </p:nvSpPr>
        <p:spPr>
          <a:xfrm>
            <a:off x="7506109" y="5158978"/>
            <a:ext cx="382226" cy="208559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071BD-A862-4818-8233-5BBCF1F0D0E9}"/>
              </a:ext>
            </a:extLst>
          </p:cNvPr>
          <p:cNvSpPr/>
          <p:nvPr/>
        </p:nvSpPr>
        <p:spPr>
          <a:xfrm>
            <a:off x="7502856" y="6804698"/>
            <a:ext cx="382226" cy="208559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9D21F2C-305F-4859-858D-A458DA31027F}"/>
              </a:ext>
            </a:extLst>
          </p:cNvPr>
          <p:cNvSpPr/>
          <p:nvPr/>
        </p:nvSpPr>
        <p:spPr>
          <a:xfrm>
            <a:off x="7509830" y="6263122"/>
            <a:ext cx="382226" cy="208559"/>
          </a:xfrm>
          <a:prstGeom prst="roundRect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4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7AE0658-4761-45BA-B411-6FE0CF4C949F}"/>
              </a:ext>
            </a:extLst>
          </p:cNvPr>
          <p:cNvSpPr txBox="1">
            <a:spLocks noGrp="1"/>
          </p:cNvSpPr>
          <p:nvPr/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A54F58-7190-4C92-AC90-1491F5DCEC9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4A963-3A1F-47D7-9BC5-13A2D3249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377862"/>
            <a:ext cx="8855640" cy="1107996"/>
          </a:xfrm>
        </p:spPr>
        <p:txBody>
          <a:bodyPr>
            <a:spAutoFit/>
          </a:bodyPr>
          <a:lstStyle/>
          <a:p>
            <a:pPr lvl="0" algn="ctr"/>
            <a:r>
              <a:rPr lang="pt-BR" sz="3600" dirty="0">
                <a:solidFill>
                  <a:srgbClr val="FF0000"/>
                </a:solidFill>
                <a:latin typeface="Noto Sans Regular"/>
                <a:cs typeface="Tahoma"/>
              </a:rPr>
              <a:t>Situação dos convênios FINEP</a:t>
            </a:r>
            <a:br>
              <a:rPr lang="pt-BR" sz="3600" dirty="0">
                <a:cs typeface="Tahoma" pitchFamily="2"/>
              </a:rPr>
            </a:br>
            <a:r>
              <a:rPr lang="pt-BR" sz="3600" dirty="0">
                <a:solidFill>
                  <a:srgbClr val="FF0000"/>
                </a:solidFill>
                <a:latin typeface="Noto Sans Regular"/>
                <a:cs typeface="Tahoma"/>
              </a:rPr>
              <a:t>Pontos Fortes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72F12-FF11-4B65-8B11-014DD1853B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40000" cy="4384800"/>
          </a:xfrm>
        </p:spPr>
        <p:txBody>
          <a:bodyPr lIns="0" tIns="0" rIns="0" bIns="0" anchor="t">
            <a:noAutofit/>
          </a:bodyPr>
          <a:lstStyle/>
          <a:p>
            <a:pPr marL="342900" lvl="0" indent="-3429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Fortalecimento e consolidação das infraestruturas de pesquisa e inovação das universidades;</a:t>
            </a:r>
            <a:endParaRPr lang="pt-BR"/>
          </a:p>
          <a:p>
            <a:pPr marL="342900" lvl="0" indent="-3429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Incentivo à cultura de implantação de laboratórios multiusuários, com suas implicações virtuosas;</a:t>
            </a:r>
          </a:p>
          <a:p>
            <a:pPr marL="342900" lvl="0" indent="-3429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Incentivo à articulação entre pesquisadores, estimulando a formação de conexões </a:t>
            </a:r>
            <a:r>
              <a:rPr lang="pt-BR" sz="2000" dirty="0" err="1">
                <a:solidFill>
                  <a:srgbClr val="000000"/>
                </a:solidFill>
                <a:latin typeface="Calibri"/>
                <a:cs typeface="Tahoma"/>
              </a:rPr>
              <a:t>multi</a:t>
            </a: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 e interdisciplinares;</a:t>
            </a:r>
          </a:p>
          <a:p>
            <a:pPr marL="342900" lvl="0" indent="-3429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Melhoria das condições de funcionamento da pós-graduação;</a:t>
            </a:r>
          </a:p>
          <a:p>
            <a:pPr marL="342900" lvl="0" indent="-3429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Ampliação e qualificação das atividades de pesquisa com aumento da quantidade e qualidade da produção técnico-científica;</a:t>
            </a:r>
          </a:p>
          <a:p>
            <a:pPr marL="342900" indent="-342900" algn="just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Tahoma"/>
              </a:rPr>
              <a:t>Possibilidade de dispensa de licitação na aquisição de equipamentos;</a:t>
            </a:r>
            <a:endParaRPr lang="pt-BR" sz="2000" dirty="0">
              <a:solidFill>
                <a:srgbClr val="000000"/>
              </a:solidFill>
              <a:latin typeface="Calibri" pitchFamily="34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A4CF-FA56-4DEB-9FAF-9772DD62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Noto Sans Regular"/>
              </a:rPr>
              <a:t>DF</a:t>
            </a:r>
            <a:endParaRPr lang="pt-BR" dirty="0"/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3B5CA2F-9E6A-41A5-AD17-9B05FB1E9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8" t="36492" r="19163" b="37702"/>
          <a:stretch/>
        </p:blipFill>
        <p:spPr>
          <a:xfrm>
            <a:off x="361635" y="1768064"/>
            <a:ext cx="8638786" cy="2535703"/>
          </a:xfrm>
          <a:prstGeom prst="rect">
            <a:avLst/>
          </a:prstGeom>
        </p:spPr>
      </p:pic>
      <p:pic>
        <p:nvPicPr>
          <p:cNvPr id="7" name="Picture 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0812AC35-D8F7-41B3-AE4E-4CDFD3104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9" t="33333" r="11950" b="34122"/>
          <a:stretch/>
        </p:blipFill>
        <p:spPr>
          <a:xfrm>
            <a:off x="434673" y="4385242"/>
            <a:ext cx="8557036" cy="28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FC5B-09FD-4119-B6E8-D2F2FE0D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Noto Sans Regular"/>
              </a:rPr>
              <a:t>GO</a:t>
            </a:r>
            <a:endParaRPr lang="pt-BR" dirty="0"/>
          </a:p>
        </p:txBody>
      </p:sp>
      <p:pic>
        <p:nvPicPr>
          <p:cNvPr id="3" name="Picture 3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892EFACE-E2E7-478D-9650-40B151BB7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3" t="37748" r="15520" b="37086"/>
          <a:stretch/>
        </p:blipFill>
        <p:spPr>
          <a:xfrm>
            <a:off x="342747" y="1605515"/>
            <a:ext cx="8679794" cy="2341377"/>
          </a:xfrm>
          <a:prstGeom prst="rect">
            <a:avLst/>
          </a:prstGeom>
        </p:spPr>
      </p:pic>
      <p:pic>
        <p:nvPicPr>
          <p:cNvPr id="7" name="Picture 7" descr="Uma imagem contendo captura de tela, foto&#10;&#10;Descrição gerada com alta confiança">
            <a:extLst>
              <a:ext uri="{FF2B5EF4-FFF2-40B4-BE49-F238E27FC236}">
                <a16:creationId xmlns:a16="http://schemas.microsoft.com/office/drawing/2014/main" id="{E605655B-474D-4D75-9193-95E2C6E86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3" t="46537" r="12153" b="24459"/>
          <a:stretch/>
        </p:blipFill>
        <p:spPr>
          <a:xfrm>
            <a:off x="341704" y="4191860"/>
            <a:ext cx="8782190" cy="26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0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50A6-F9EB-4638-9BB0-5ECE23F9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Noto Sans Regular"/>
              </a:rPr>
              <a:t>MS</a:t>
            </a:r>
            <a:endParaRPr lang="pt-BR" dirty="0"/>
          </a:p>
        </p:txBody>
      </p:sp>
      <p:pic>
        <p:nvPicPr>
          <p:cNvPr id="3" name="Picture 3" descr="Uma imagem contendo captura de tela, monitor&#10;&#10;Descrição gerada com muito alta confiança">
            <a:extLst>
              <a:ext uri="{FF2B5EF4-FFF2-40B4-BE49-F238E27FC236}">
                <a16:creationId xmlns:a16="http://schemas.microsoft.com/office/drawing/2014/main" id="{13369D80-BE40-40EE-8B72-583BFF415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2" t="40433" r="12968" b="32310"/>
          <a:stretch/>
        </p:blipFill>
        <p:spPr>
          <a:xfrm>
            <a:off x="116103" y="1706927"/>
            <a:ext cx="9396240" cy="2617473"/>
          </a:xfrm>
          <a:prstGeom prst="rect">
            <a:avLst/>
          </a:prstGeom>
        </p:spPr>
      </p:pic>
      <p:pic>
        <p:nvPicPr>
          <p:cNvPr id="5" name="Picture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F4E08AB1-B31C-4A4D-810C-CD20BFF45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4" t="38060" r="11332" b="34080"/>
          <a:stretch/>
        </p:blipFill>
        <p:spPr>
          <a:xfrm>
            <a:off x="167755" y="4323394"/>
            <a:ext cx="9334857" cy="26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4BFE-7FB0-4718-9D05-3708BE9D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MS</a:t>
            </a:r>
          </a:p>
        </p:txBody>
      </p:sp>
      <p:pic>
        <p:nvPicPr>
          <p:cNvPr id="3" name="Picture 3" descr="Uma imagem contendo captura de tela, monitor&#10;&#10;Descrição gerada com muito alta confiança">
            <a:extLst>
              <a:ext uri="{FF2B5EF4-FFF2-40B4-BE49-F238E27FC236}">
                <a16:creationId xmlns:a16="http://schemas.microsoft.com/office/drawing/2014/main" id="{99F784F4-BEA9-479A-93BC-FF28BFE0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6" t="38223" r="37129" b="34504"/>
          <a:stretch/>
        </p:blipFill>
        <p:spPr>
          <a:xfrm>
            <a:off x="424692" y="1502721"/>
            <a:ext cx="7154527" cy="3006196"/>
          </a:xfrm>
          <a:prstGeom prst="rect">
            <a:avLst/>
          </a:prstGeom>
        </p:spPr>
      </p:pic>
      <p:pic>
        <p:nvPicPr>
          <p:cNvPr id="5" name="Picture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0333DFA2-8B45-45E9-AD6E-0ABDA843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1" t="37792" r="12436" b="34395"/>
          <a:stretch/>
        </p:blipFill>
        <p:spPr>
          <a:xfrm>
            <a:off x="290546" y="4396339"/>
            <a:ext cx="9283661" cy="26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2FE07A4-AF5C-4FFE-9E2A-29043E1BF567}"/>
              </a:ext>
            </a:extLst>
          </p:cNvPr>
          <p:cNvSpPr txBox="1">
            <a:spLocks noGrp="1"/>
          </p:cNvSpPr>
          <p:nvPr/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/>
        </p:spPr>
        <p:txBody>
          <a:bodyPr lIns="0" tIns="0" rIns="0" bIns="0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99669-A23D-449D-A74E-B131E893837C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 Regular" pitchFamily="2"/>
                <a:ea typeface="Segoe UI" pitchFamily="2"/>
                <a:cs typeface="Tahoma" pitchFamily="2"/>
              </a:rPr>
              <a:t> /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6A2E-643E-4FB8-9166-F9A9061002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239760"/>
            <a:ext cx="8855640" cy="1385999"/>
          </a:xfrm>
        </p:spPr>
        <p:txBody>
          <a:bodyPr/>
          <a:lstStyle/>
          <a:p>
            <a:pPr lvl="0" algn="ctr"/>
            <a:r>
              <a:rPr lang="pt-BR" sz="3600">
                <a:solidFill>
                  <a:srgbClr val="FF0000"/>
                </a:solidFill>
                <a:cs typeface="Tahoma" pitchFamily="2"/>
              </a:rPr>
              <a:t>Situação dos convênios FINEP </a:t>
            </a:r>
            <a:br>
              <a:rPr lang="pt-BR" sz="3600">
                <a:solidFill>
                  <a:srgbClr val="FF0000"/>
                </a:solidFill>
                <a:cs typeface="Tahoma" pitchFamily="2"/>
              </a:rPr>
            </a:br>
            <a:r>
              <a:rPr lang="pt-BR" sz="3600">
                <a:solidFill>
                  <a:srgbClr val="FF0000"/>
                </a:solidFill>
                <a:cs typeface="Tahoma" pitchFamily="2"/>
              </a:rPr>
              <a:t>Pontos Fracos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7BB3-F3BC-4689-88A5-9790E6611F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2160000"/>
            <a:ext cx="8640000" cy="4384800"/>
          </a:xfrm>
        </p:spPr>
        <p:txBody>
          <a:bodyPr lIns="0" tIns="0" rIns="0" bIns="0" anchor="t">
            <a:noAutofit/>
          </a:bodyPr>
          <a:lstStyle/>
          <a:p>
            <a:pPr marL="457200" lvl="0" indent="-4572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Demora no desembolso de parcelas;</a:t>
            </a:r>
            <a:endParaRPr lang="pt-BR"/>
          </a:p>
          <a:p>
            <a:pPr marL="457200" lvl="0" indent="-4572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Imprevisibilidade quanto ao envio das parcelas, dificultando o planejamento de execução das metas;</a:t>
            </a:r>
          </a:p>
          <a:p>
            <a:pPr marL="457200" lvl="0" indent="-4572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Dificuldades na aquisição de equipamentos importados devido à grande variação cambial;</a:t>
            </a:r>
          </a:p>
          <a:p>
            <a:pPr marL="457200" lvl="0" indent="-457200" algn="just" rtl="0" hangingPunct="1">
              <a:spcBef>
                <a:spcPts val="2835"/>
              </a:spcBef>
              <a:spcAft>
                <a:spcPts val="0"/>
              </a:spcAft>
              <a:buClr>
                <a:srgbClr val="EF2929"/>
              </a:buClr>
              <a:buSzPct val="45000"/>
              <a:buFont typeface="Wingdings"/>
              <a:buChar char="ü"/>
            </a:pPr>
            <a:r>
              <a:rPr lang="pt-BR" dirty="0">
                <a:solidFill>
                  <a:srgbClr val="000000"/>
                </a:solidFill>
                <a:latin typeface="Calibri"/>
                <a:cs typeface="Tahoma"/>
              </a:rPr>
              <a:t>Demora na avaliação/aprovação de pedidos de remanejamentos;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res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Application>Microsoft Office PowerPoint</Application>
  <PresentationFormat>Custom</PresentationFormat>
  <Slides>13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Impress</vt:lpstr>
      <vt:lpstr>Impress1</vt:lpstr>
      <vt:lpstr>Situação da IES da Região CO diante dos convênios FINEP</vt:lpstr>
      <vt:lpstr>Apoio</vt:lpstr>
      <vt:lpstr>Quem somos</vt:lpstr>
      <vt:lpstr>Situação dos convênios FINEP Pontos Fortes</vt:lpstr>
      <vt:lpstr>DF</vt:lpstr>
      <vt:lpstr>GO</vt:lpstr>
      <vt:lpstr>MS</vt:lpstr>
      <vt:lpstr>MS</vt:lpstr>
      <vt:lpstr>Situação dos convênios FINEP  Pontos Fracos</vt:lpstr>
      <vt:lpstr>Situação dos convênios FINEP  Ameaças</vt:lpstr>
      <vt:lpstr>Situação dos convênios FINEP  Oportunidades</vt:lpstr>
      <vt:lpstr>Encaminhamentos Regionais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</dc:title>
  <cp:lastModifiedBy>Cristiano Carvalho</cp:lastModifiedBy>
  <cp:revision>197</cp:revision>
  <dcterms:created xsi:type="dcterms:W3CDTF">2019-06-10T22:25:31Z</dcterms:created>
  <dcterms:modified xsi:type="dcterms:W3CDTF">2019-06-11T11:01:25Z</dcterms:modified>
</cp:coreProperties>
</file>